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6931474-8A65-44A5-83A6-108BE836EE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AF55466-8D76-4269-AD7A-B1E70823F7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ACC53C2-3FBE-4779-B996-9D2FC4BE1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6F510-8F16-495D-88D2-3735EA58CB60}" type="datetimeFigureOut">
              <a:rPr lang="zh-CN" altLang="en-US" smtClean="0"/>
              <a:t>2021/3/10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7A4F2B2-479F-40EA-8F39-20C8A05D9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C14687F-A7D2-47BA-A96D-B3D234214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08F8F-6AC4-4B60-9BF0-8F4444C6D3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621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FEF538-15C2-42D4-9320-482C62761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C127AE6-D264-4FCC-85B8-DD70251D59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2522310-8C3E-41CA-B5C1-64B722DD8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6F510-8F16-495D-88D2-3735EA58CB60}" type="datetimeFigureOut">
              <a:rPr lang="zh-CN" altLang="en-US" smtClean="0"/>
              <a:t>2021/3/10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662C400-058F-4FF1-9C2B-2B0B689DC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82ADE38-BAAB-477F-BBD0-DB26A2361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08F8F-6AC4-4B60-9BF0-8F4444C6D3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877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028CD87-FCD0-4B86-913C-CB34A67D11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9011649-4CAB-4468-B53F-85E4C726E1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787C6B5-01F6-4F86-9AF4-CD3CD5681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6F510-8F16-495D-88D2-3735EA58CB60}" type="datetimeFigureOut">
              <a:rPr lang="zh-CN" altLang="en-US" smtClean="0"/>
              <a:t>2021/3/10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8E2DB7D-C425-47A1-BFBC-367556A4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E6AE6F4-E415-4F92-9E22-10AED5911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08F8F-6AC4-4B60-9BF0-8F4444C6D3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50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FDE65CE-F066-44FE-994A-F8CE48063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FC81A58-330E-4A51-BF55-7A73F49EDA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2B27B73-0C2A-431C-B24F-5B55AF1F0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6F510-8F16-495D-88D2-3735EA58CB60}" type="datetimeFigureOut">
              <a:rPr lang="zh-CN" altLang="en-US" smtClean="0"/>
              <a:t>2021/3/10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FF41D60-3A94-4612-BFA8-2C8765F5C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0B2D3B3-CA7F-4DFD-9EE7-A83FC67A4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08F8F-6AC4-4B60-9BF0-8F4444C6D3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3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FA9AF67-5877-4D8A-BEE8-2864BEA8E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22B3C7E-29FE-4260-A404-3E5192C11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A46ACF1-44FA-4060-9439-4F04BC857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6F510-8F16-495D-88D2-3735EA58CB60}" type="datetimeFigureOut">
              <a:rPr lang="zh-CN" altLang="en-US" smtClean="0"/>
              <a:t>2021/3/10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416232A-9DC3-4DB5-8D7A-FDC41C12D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4849071-E17F-4C3A-A5D3-D702E63B6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08F8F-6AC4-4B60-9BF0-8F4444C6D3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364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03962A-BC63-451A-BB75-B810E4DF5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72FED2D-F484-4393-8D07-828383B425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90AB461-BAD7-4C50-A746-104A798BF5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E72E76A-64DD-4C1A-8B81-AD0B04735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6F510-8F16-495D-88D2-3735EA58CB60}" type="datetimeFigureOut">
              <a:rPr lang="zh-CN" altLang="en-US" smtClean="0"/>
              <a:t>2021/3/10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63BBA49-177B-47E8-B849-3518AD609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7DF9F10-F068-48D7-BB35-8B448916D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08F8F-6AC4-4B60-9BF0-8F4444C6D3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6768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029BA9-A38D-402D-B8B1-2A96C0EF8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6A1B06E-A4B3-460A-8AF6-8103E7D0C4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C401DC6-9382-41BD-82D5-C0ADD2A3D6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0CDC98F-06AB-4FB2-9A31-8423D3457F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5574A74-2B4D-4491-AF13-E0D8B03CBE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E023E04-E410-4931-A2D0-5C7F1A437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6F510-8F16-495D-88D2-3735EA58CB60}" type="datetimeFigureOut">
              <a:rPr lang="zh-CN" altLang="en-US" smtClean="0"/>
              <a:t>2021/3/10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C642F25-0FAC-4913-8150-73150CBA5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E37B286-48F1-4920-B733-41020C906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08F8F-6AC4-4B60-9BF0-8F4444C6D3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125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0916BA4-1F7C-4EC2-8842-E7F55D6E7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A634874-5682-4FA2-8DDB-2F15EE6B7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6F510-8F16-495D-88D2-3735EA58CB60}" type="datetimeFigureOut">
              <a:rPr lang="zh-CN" altLang="en-US" smtClean="0"/>
              <a:t>2021/3/10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E703071-F628-4862-BDE3-A756D1506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1F6015F-8F75-4995-8D63-F06EC0EF9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08F8F-6AC4-4B60-9BF0-8F4444C6D3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3247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CB76772-4E0C-4FFB-B1DC-A21EC6396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6F510-8F16-495D-88D2-3735EA58CB60}" type="datetimeFigureOut">
              <a:rPr lang="zh-CN" altLang="en-US" smtClean="0"/>
              <a:t>2021/3/10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D15EC3F-1DF3-4F6E-A9C7-7C70E1647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4D42607-3528-4437-9919-C08FB9B05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08F8F-6AC4-4B60-9BF0-8F4444C6D3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8773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6E0F2E-92AC-497C-B644-0C73A2181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7329E55-13D2-49D9-B539-59A9091D11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B3D5453-D894-496F-9A13-006619BAF6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B04A0EE-AD90-4CBC-AEC5-76E08DA7C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6F510-8F16-495D-88D2-3735EA58CB60}" type="datetimeFigureOut">
              <a:rPr lang="zh-CN" altLang="en-US" smtClean="0"/>
              <a:t>2021/3/10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18D2480-FC50-497F-A597-C30BA46DA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9F493CA-92AE-49A6-B663-43739C67E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08F8F-6AC4-4B60-9BF0-8F4444C6D3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4632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1F89B8-F8F9-40D5-B4B9-9DA8608F3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BE9A19C-5B8F-446E-BED5-3A069FC744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B3C8CE1-768B-47A4-92D7-91407EBCDA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3B4734E-EE00-4C40-9710-8DC078D6F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6F510-8F16-495D-88D2-3735EA58CB60}" type="datetimeFigureOut">
              <a:rPr lang="zh-CN" altLang="en-US" smtClean="0"/>
              <a:t>2021/3/10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EB7F85D-59B3-4305-9A8D-595850BE1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928ABAB-42AA-4D4A-8502-689475D4C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08F8F-6AC4-4B60-9BF0-8F4444C6D3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0482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3DBE76B-E0A6-4C1C-AFC6-198BED819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A1667C0-2B8A-4023-8339-439204EB9B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0A3F3A6-7219-4F28-A087-C9B4D458EF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6F510-8F16-495D-88D2-3735EA58CB60}" type="datetimeFigureOut">
              <a:rPr lang="zh-CN" altLang="en-US" smtClean="0"/>
              <a:t>2021/3/10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9CA300D-1B97-4EA5-B052-E19804C715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000D20-1C9E-4059-BAF0-C76881A378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08F8F-6AC4-4B60-9BF0-8F4444C6D3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3622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87CBECD5-C3CE-4203-93CD-50964D5C681A}"/>
              </a:ext>
            </a:extLst>
          </p:cNvPr>
          <p:cNvSpPr txBox="1"/>
          <p:nvPr/>
        </p:nvSpPr>
        <p:spPr>
          <a:xfrm>
            <a:off x="536334" y="2708315"/>
            <a:ext cx="6094428" cy="1841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    王之涣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登鹳雀楼</a:t>
            </a:r>
          </a:p>
          <a:p>
            <a:pPr>
              <a:lnSpc>
                <a:spcPts val="28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  白日依山尽，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仄仄平平仄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</a:p>
          <a:p>
            <a:pPr>
              <a:lnSpc>
                <a:spcPts val="2800"/>
              </a:lnSpc>
            </a:pP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黄河入海流。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平平仄仄平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</a:p>
          <a:p>
            <a:pPr>
              <a:lnSpc>
                <a:spcPts val="2800"/>
              </a:lnSpc>
            </a:pP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欲穷千里目，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仄平平仄仄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</a:p>
          <a:p>
            <a:pPr>
              <a:lnSpc>
                <a:spcPts val="2800"/>
              </a:lnSpc>
            </a:pP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更上一层楼。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仄仄仄平平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C469088-88BD-469B-A135-373271E93E0A}"/>
              </a:ext>
            </a:extLst>
          </p:cNvPr>
          <p:cNvSpPr txBox="1"/>
          <p:nvPr/>
        </p:nvSpPr>
        <p:spPr>
          <a:xfrm>
            <a:off x="4653280" y="2708315"/>
            <a:ext cx="7538720" cy="19021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9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   陆游</a:t>
            </a:r>
            <a:r>
              <a:rPr lang="en-US" altLang="zh-CN" sz="2000" b="0" i="0" dirty="0">
                <a:solidFill>
                  <a:srgbClr val="333333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2000" b="0" i="0" dirty="0">
                <a:solidFill>
                  <a:srgbClr val="333333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卜算子</a:t>
            </a:r>
            <a:r>
              <a:rPr lang="en-US" altLang="zh-CN" sz="2000" b="0" i="0" dirty="0">
                <a:solidFill>
                  <a:srgbClr val="333333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000" b="0" i="0" dirty="0">
                <a:solidFill>
                  <a:srgbClr val="333333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咏梅</a:t>
            </a:r>
            <a:r>
              <a:rPr lang="en-US" altLang="zh-CN" sz="2000" b="0" i="0" dirty="0">
                <a:solidFill>
                  <a:srgbClr val="333333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en-US" altLang="zh-CN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29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驿外断桥边，寂寞开无主。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000" b="0" i="0" dirty="0">
                <a:solidFill>
                  <a:srgbClr val="33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中仄仄平平，中仄平平</a:t>
            </a:r>
            <a:r>
              <a:rPr lang="zh-CN" altLang="en-US" sz="200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仄</a:t>
            </a:r>
            <a:r>
              <a:rPr lang="en-US" altLang="zh-CN" sz="2000" dirty="0">
                <a:solidFill>
                  <a:srgbClr val="33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29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已是黄昏独自愁，更着风和雨。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000" b="0" i="0" dirty="0">
                <a:solidFill>
                  <a:srgbClr val="33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中仄平平仄仄平，中仄平平</a:t>
            </a:r>
            <a:r>
              <a:rPr lang="zh-CN" altLang="en-US" sz="200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仄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29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无意苦争春，一任群芳妒。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000" b="0" i="0" dirty="0">
                <a:solidFill>
                  <a:srgbClr val="33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中仄仄平平，中仄平平</a:t>
            </a:r>
            <a:r>
              <a:rPr lang="zh-CN" altLang="en-US" sz="200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仄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29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零落成泥碾作尘，只有香如故。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000" b="0" i="0" dirty="0">
                <a:solidFill>
                  <a:srgbClr val="33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中仄平平仄仄平，中仄平平</a:t>
            </a:r>
            <a:r>
              <a:rPr lang="zh-CN" altLang="en-US" sz="200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仄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5B097F28-FC5B-41F2-B6CB-1D3B31A093D6}"/>
              </a:ext>
            </a:extLst>
          </p:cNvPr>
          <p:cNvCxnSpPr/>
          <p:nvPr/>
        </p:nvCxnSpPr>
        <p:spPr>
          <a:xfrm>
            <a:off x="735291" y="2498103"/>
            <a:ext cx="1126503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2AD642A3-ACF5-46E4-A3C9-7A8F8F9B4350}"/>
              </a:ext>
            </a:extLst>
          </p:cNvPr>
          <p:cNvCxnSpPr/>
          <p:nvPr/>
        </p:nvCxnSpPr>
        <p:spPr>
          <a:xfrm>
            <a:off x="736859" y="4724394"/>
            <a:ext cx="1126503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4265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145</Words>
  <Application>Microsoft Office PowerPoint</Application>
  <PresentationFormat>宽屏</PresentationFormat>
  <Paragraphs>10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宋体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罗 应峰</dc:creator>
  <cp:lastModifiedBy>罗 应峰</cp:lastModifiedBy>
  <cp:revision>5</cp:revision>
  <dcterms:created xsi:type="dcterms:W3CDTF">2021-03-10T10:17:48Z</dcterms:created>
  <dcterms:modified xsi:type="dcterms:W3CDTF">2021-03-10T12:44:10Z</dcterms:modified>
</cp:coreProperties>
</file>