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70" r:id="rId15"/>
    <p:sldId id="271" r:id="rId16"/>
    <p:sldId id="269" r:id="rId17"/>
    <p:sldId id="272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546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CWMT-</a:t>
            </a:r>
            <a:r>
              <a:rPr lang="zh-CN" altLang="en-US" dirty="0" smtClean="0"/>
              <a:t>汉英</a:t>
            </a:r>
            <a:r>
              <a:rPr lang="en-US" altLang="zh-CN" dirty="0" smtClean="0"/>
              <a:t>-</a:t>
            </a:r>
            <a:r>
              <a:rPr lang="zh-CN" altLang="en-US" dirty="0" smtClean="0"/>
              <a:t>小结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王强</a:t>
            </a:r>
            <a:endParaRPr lang="en-US" altLang="zh-CN" dirty="0" smtClean="0"/>
          </a:p>
          <a:p>
            <a:r>
              <a:rPr lang="en-US" altLang="zh-CN" dirty="0" smtClean="0"/>
              <a:t>2018/04/18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89376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有用的招</a:t>
            </a:r>
            <a:r>
              <a:rPr lang="en-US" altLang="zh-CN" dirty="0" smtClean="0"/>
              <a:t>-Ensemble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相同模型，不同种子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4</a:t>
            </a:r>
            <a:r>
              <a:rPr lang="zh-CN" altLang="en-US" dirty="0" smtClean="0"/>
              <a:t>个</a:t>
            </a:r>
            <a:endParaRPr lang="en-US" altLang="zh-CN" dirty="0" smtClean="0"/>
          </a:p>
          <a:p>
            <a:r>
              <a:rPr lang="zh-CN" altLang="en-US" dirty="0" smtClean="0"/>
              <a:t>增加模型数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7</a:t>
            </a:r>
            <a:r>
              <a:rPr lang="zh-CN" altLang="en-US" dirty="0" smtClean="0"/>
              <a:t>个，</a:t>
            </a:r>
            <a:r>
              <a:rPr lang="zh-CN" altLang="en-US" b="1" dirty="0" smtClean="0">
                <a:solidFill>
                  <a:srgbClr val="FF0000"/>
                </a:solidFill>
              </a:rPr>
              <a:t>用了哪些？</a:t>
            </a:r>
            <a:endParaRPr lang="en-US" altLang="zh-CN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542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无用的招</a:t>
            </a:r>
            <a:r>
              <a:rPr lang="en-US" altLang="zh-CN" dirty="0" smtClean="0"/>
              <a:t>-Ensemble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使用</a:t>
            </a:r>
            <a:r>
              <a:rPr lang="zh-CN" altLang="en-US" dirty="0" smtClean="0"/>
              <a:t>更多的模型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14</a:t>
            </a:r>
            <a:r>
              <a:rPr lang="zh-CN" altLang="en-US" dirty="0" smtClean="0"/>
              <a:t>个没有</a:t>
            </a:r>
            <a:r>
              <a:rPr lang="en-US" altLang="zh-CN" dirty="0" smtClean="0"/>
              <a:t>7</a:t>
            </a:r>
            <a:r>
              <a:rPr lang="zh-CN" altLang="en-US" dirty="0" smtClean="0"/>
              <a:t>个好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226488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有用的招</a:t>
            </a:r>
            <a:r>
              <a:rPr lang="en-US" altLang="zh-CN" dirty="0" smtClean="0"/>
              <a:t>-</a:t>
            </a:r>
            <a:r>
              <a:rPr lang="zh-CN" altLang="en-US" dirty="0" smtClean="0"/>
              <a:t>重排序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相同模型，不同输入</a:t>
            </a:r>
            <a:r>
              <a:rPr lang="en-US" altLang="zh-CN" dirty="0" smtClean="0"/>
              <a:t>/</a:t>
            </a:r>
            <a:r>
              <a:rPr lang="zh-CN" altLang="en-US" dirty="0" smtClean="0"/>
              <a:t>输出序列顺序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3</a:t>
            </a:r>
            <a:r>
              <a:rPr lang="zh-CN" altLang="en-US" dirty="0" smtClean="0"/>
              <a:t>个</a:t>
            </a:r>
            <a:endParaRPr lang="en-US" altLang="zh-CN" dirty="0" smtClean="0"/>
          </a:p>
          <a:p>
            <a:r>
              <a:rPr lang="zh-CN" altLang="en-US" dirty="0" smtClean="0"/>
              <a:t>更多特征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7</a:t>
            </a:r>
            <a:r>
              <a:rPr lang="zh-CN" altLang="en-US" dirty="0" smtClean="0"/>
              <a:t>个（</a:t>
            </a:r>
            <a:r>
              <a:rPr lang="zh-CN" altLang="en-US" b="1" dirty="0" smtClean="0">
                <a:solidFill>
                  <a:srgbClr val="FF0000"/>
                </a:solidFill>
              </a:rPr>
              <a:t>哪些？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r>
              <a:rPr lang="zh-CN" altLang="en-US" dirty="0" smtClean="0"/>
              <a:t>增加</a:t>
            </a:r>
            <a:r>
              <a:rPr lang="en-US" altLang="zh-CN" dirty="0" smtClean="0"/>
              <a:t>beam size</a:t>
            </a:r>
          </a:p>
          <a:p>
            <a:pPr lvl="1"/>
            <a:r>
              <a:rPr lang="en-US" altLang="zh-CN" dirty="0" smtClean="0"/>
              <a:t>12 -&gt; 100</a:t>
            </a:r>
          </a:p>
        </p:txBody>
      </p:sp>
    </p:spTree>
    <p:extLst>
      <p:ext uri="{BB962C8B-B14F-4D97-AF65-F5344CB8AC3E}">
        <p14:creationId xmlns:p14="http://schemas.microsoft.com/office/powerpoint/2010/main" val="7595540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无用的招</a:t>
            </a:r>
            <a:r>
              <a:rPr lang="en-US" altLang="zh-CN" dirty="0" smtClean="0"/>
              <a:t>-</a:t>
            </a:r>
            <a:r>
              <a:rPr lang="zh-CN" altLang="en-US" dirty="0" smtClean="0"/>
              <a:t>重排序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反向翻译特征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E.g. </a:t>
            </a:r>
            <a:r>
              <a:rPr lang="zh-CN" altLang="en-US" dirty="0" smtClean="0"/>
              <a:t>源语目标语倒置</a:t>
            </a:r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72535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有用的招</a:t>
            </a:r>
            <a:r>
              <a:rPr lang="en-US" altLang="zh-CN" dirty="0" smtClean="0"/>
              <a:t>-</a:t>
            </a:r>
            <a:r>
              <a:rPr lang="zh-CN" altLang="en-US" dirty="0" smtClean="0"/>
              <a:t>后处理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去格式，比较</a:t>
            </a:r>
            <a:endParaRPr lang="en-US" altLang="zh-CN" dirty="0" smtClean="0"/>
          </a:p>
          <a:p>
            <a:r>
              <a:rPr lang="zh-CN" altLang="en-US" dirty="0" smtClean="0"/>
              <a:t>编辑距离</a:t>
            </a:r>
            <a:r>
              <a:rPr lang="en-US" altLang="zh-CN" dirty="0" smtClean="0"/>
              <a:t>&amp;</a:t>
            </a:r>
            <a:r>
              <a:rPr lang="zh-CN" altLang="en-US" dirty="0" smtClean="0"/>
              <a:t>最长公共子序列</a:t>
            </a:r>
            <a:endParaRPr lang="en-US" altLang="zh-CN" dirty="0" smtClean="0"/>
          </a:p>
          <a:p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4854727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无用的招</a:t>
            </a:r>
            <a:r>
              <a:rPr lang="en-US" altLang="zh-CN" dirty="0" smtClean="0"/>
              <a:t>-</a:t>
            </a:r>
            <a:r>
              <a:rPr lang="zh-CN" altLang="en-US" dirty="0" smtClean="0"/>
              <a:t>后处理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滑动窗口</a:t>
            </a:r>
            <a:endParaRPr lang="en-US" altLang="zh-CN" dirty="0" smtClean="0"/>
          </a:p>
          <a:p>
            <a:r>
              <a:rPr lang="zh-CN" altLang="en-US" dirty="0"/>
              <a:t>正</a:t>
            </a:r>
            <a:r>
              <a:rPr lang="zh-CN" altLang="en-US" dirty="0" smtClean="0"/>
              <a:t>则</a:t>
            </a:r>
            <a:endParaRPr lang="en-US" altLang="zh-CN" dirty="0" smtClean="0"/>
          </a:p>
          <a:p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22014470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有用的招</a:t>
            </a:r>
            <a:r>
              <a:rPr lang="en-US" altLang="zh-CN" dirty="0" smtClean="0"/>
              <a:t>-</a:t>
            </a:r>
            <a:r>
              <a:rPr lang="en-US" altLang="zh-CN" dirty="0" err="1" smtClean="0"/>
              <a:t>Detoken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/>
              <a:t>横杠去空格</a:t>
            </a:r>
            <a:endParaRPr lang="en-US" altLang="zh-CN" b="1" dirty="0"/>
          </a:p>
          <a:p>
            <a:r>
              <a:rPr lang="zh-CN" altLang="en-US" b="1" dirty="0"/>
              <a:t>货</a:t>
            </a:r>
            <a:r>
              <a:rPr lang="zh-CN" altLang="en-US" b="1" dirty="0" smtClean="0"/>
              <a:t>比符号</a:t>
            </a:r>
            <a:endParaRPr lang="en-US" altLang="zh-CN" b="1" dirty="0" smtClean="0"/>
          </a:p>
          <a:p>
            <a:r>
              <a:rPr lang="zh-CN" altLang="en-US" b="1" dirty="0" smtClean="0"/>
              <a:t>人名的点</a:t>
            </a:r>
            <a:endParaRPr lang="en-US" altLang="zh-CN" b="1" dirty="0" smtClean="0"/>
          </a:p>
          <a:p>
            <a:r>
              <a:rPr lang="zh-CN" altLang="en-US" b="1" dirty="0" smtClean="0"/>
              <a:t>小数点合并</a:t>
            </a:r>
            <a:endParaRPr lang="en-US" altLang="zh-CN" b="1" dirty="0" smtClean="0"/>
          </a:p>
          <a:p>
            <a:r>
              <a:rPr lang="zh-CN" altLang="en-US" b="1" dirty="0" smtClean="0">
                <a:solidFill>
                  <a:srgbClr val="FF0000"/>
                </a:solidFill>
              </a:rPr>
              <a:t>英</a:t>
            </a:r>
            <a:r>
              <a:rPr lang="en-US" altLang="zh-CN" b="1" dirty="0" smtClean="0">
                <a:solidFill>
                  <a:srgbClr val="FF0000"/>
                </a:solidFill>
              </a:rPr>
              <a:t>-</a:t>
            </a:r>
            <a:r>
              <a:rPr lang="zh-CN" altLang="en-US" b="1" dirty="0" smtClean="0">
                <a:solidFill>
                  <a:srgbClr val="FF0000"/>
                </a:solidFill>
              </a:rPr>
              <a:t>中（</a:t>
            </a:r>
            <a:r>
              <a:rPr lang="en-US" altLang="zh-CN" b="1" dirty="0" smtClean="0">
                <a:solidFill>
                  <a:srgbClr val="FF0000"/>
                </a:solidFill>
              </a:rPr>
              <a:t>WMT</a:t>
            </a:r>
            <a:r>
              <a:rPr lang="zh-CN" altLang="en-US" b="1" dirty="0" smtClean="0">
                <a:solidFill>
                  <a:srgbClr val="FF0000"/>
                </a:solidFill>
              </a:rPr>
              <a:t>）英文标点转中文标点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9783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无用的招</a:t>
            </a:r>
            <a:r>
              <a:rPr lang="en-US" altLang="zh-CN" dirty="0" smtClean="0"/>
              <a:t>-</a:t>
            </a:r>
            <a:r>
              <a:rPr lang="en-US" altLang="zh-CN" dirty="0" err="1" smtClean="0"/>
              <a:t>Detoken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无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741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目录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dirty="0" smtClean="0"/>
              <a:t>数据</a:t>
            </a:r>
            <a:endParaRPr lang="en-US" altLang="zh-CN" dirty="0" smtClean="0"/>
          </a:p>
          <a:p>
            <a:r>
              <a:rPr lang="zh-CN" altLang="en-US" dirty="0" smtClean="0"/>
              <a:t>切分</a:t>
            </a:r>
            <a:endParaRPr lang="en-US" altLang="zh-CN" dirty="0" smtClean="0"/>
          </a:p>
          <a:p>
            <a:r>
              <a:rPr lang="zh-CN" altLang="en-US" dirty="0" smtClean="0"/>
              <a:t>模型</a:t>
            </a:r>
            <a:endParaRPr lang="en-US" altLang="zh-CN" dirty="0" smtClean="0"/>
          </a:p>
          <a:p>
            <a:r>
              <a:rPr lang="zh-CN" altLang="en-US" dirty="0" smtClean="0"/>
              <a:t>训练设置</a:t>
            </a:r>
            <a:endParaRPr lang="en-US" altLang="zh-CN" dirty="0" smtClean="0"/>
          </a:p>
          <a:p>
            <a:r>
              <a:rPr lang="en-US" altLang="zh-CN" dirty="0" smtClean="0"/>
              <a:t>Ensemble</a:t>
            </a:r>
          </a:p>
          <a:p>
            <a:r>
              <a:rPr lang="en-US" altLang="zh-CN" dirty="0" err="1" smtClean="0"/>
              <a:t>Reranking</a:t>
            </a:r>
            <a:endParaRPr lang="en-US" altLang="zh-CN" dirty="0" smtClean="0"/>
          </a:p>
          <a:p>
            <a:r>
              <a:rPr lang="zh-CN" altLang="en-US" dirty="0" smtClean="0"/>
              <a:t>后处理</a:t>
            </a:r>
            <a:endParaRPr lang="en-US" altLang="zh-CN" dirty="0" smtClean="0"/>
          </a:p>
          <a:p>
            <a:r>
              <a:rPr lang="en-US" altLang="zh-CN" dirty="0" err="1"/>
              <a:t>Dotoken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14826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有用的招</a:t>
            </a:r>
            <a:r>
              <a:rPr lang="en-US" altLang="zh-CN" dirty="0" smtClean="0"/>
              <a:t>-</a:t>
            </a:r>
            <a:r>
              <a:rPr lang="zh-CN" altLang="en-US" dirty="0" smtClean="0"/>
              <a:t>数据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dirty="0" smtClean="0"/>
              <a:t>清洗数据</a:t>
            </a:r>
            <a:endParaRPr lang="en-US" altLang="zh-CN" dirty="0" smtClean="0"/>
          </a:p>
          <a:p>
            <a:pPr lvl="1"/>
            <a:r>
              <a:rPr lang="zh-CN" altLang="en-US" dirty="0"/>
              <a:t>长度</a:t>
            </a:r>
            <a:r>
              <a:rPr lang="zh-CN" altLang="en-US" dirty="0" smtClean="0"/>
              <a:t>比过滤</a:t>
            </a:r>
            <a:endParaRPr lang="en-US" altLang="zh-CN" dirty="0" smtClean="0"/>
          </a:p>
          <a:p>
            <a:pPr lvl="1"/>
            <a:r>
              <a:rPr lang="zh-CN" altLang="en-US" dirty="0"/>
              <a:t>词</a:t>
            </a:r>
            <a:r>
              <a:rPr lang="zh-CN" altLang="en-US" dirty="0" smtClean="0"/>
              <a:t>对齐 </a:t>
            </a:r>
            <a:r>
              <a:rPr lang="en-US" altLang="zh-CN" dirty="0" smtClean="0"/>
              <a:t>+ </a:t>
            </a:r>
            <a:r>
              <a:rPr lang="zh-CN" altLang="en-US" dirty="0" smtClean="0"/>
              <a:t>质量评价打分过滤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*分词之后去重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*标点占比过滤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*词汇表里非法词过滤</a:t>
            </a:r>
            <a:endParaRPr lang="en-US" altLang="zh-CN" dirty="0" smtClean="0"/>
          </a:p>
          <a:p>
            <a:r>
              <a:rPr lang="zh-CN" altLang="en-US" dirty="0" smtClean="0"/>
              <a:t>数据增强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用</a:t>
            </a:r>
            <a:r>
              <a:rPr lang="en-US" altLang="zh-CN" dirty="0" smtClean="0"/>
              <a:t>CWMT</a:t>
            </a:r>
            <a:r>
              <a:rPr lang="zh-CN" altLang="en-US" dirty="0" smtClean="0"/>
              <a:t>提供的中文单语数据（</a:t>
            </a:r>
            <a:r>
              <a:rPr lang="zh-CN" altLang="en-US" dirty="0" smtClean="0">
                <a:solidFill>
                  <a:srgbClr val="FF0000"/>
                </a:solidFill>
              </a:rPr>
              <a:t>规模？</a:t>
            </a:r>
            <a:r>
              <a:rPr lang="zh-CN" altLang="en-US" dirty="0" smtClean="0"/>
              <a:t>），用</a:t>
            </a:r>
            <a:r>
              <a:rPr lang="en-US" altLang="zh-CN" dirty="0" err="1" smtClean="0"/>
              <a:t>Xcent</a:t>
            </a:r>
            <a:r>
              <a:rPr lang="zh-CN" altLang="en-US" dirty="0" smtClean="0"/>
              <a:t>工具对</a:t>
            </a:r>
            <a:r>
              <a:rPr lang="en-US" altLang="zh-CN" dirty="0" smtClean="0"/>
              <a:t>WMT</a:t>
            </a:r>
            <a:r>
              <a:rPr lang="zh-CN" altLang="en-US" dirty="0" smtClean="0"/>
              <a:t>双语进行数据选择（</a:t>
            </a:r>
            <a:r>
              <a:rPr lang="en-US" altLang="zh-CN" dirty="0" smtClean="0"/>
              <a:t>+30%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57154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无用的招</a:t>
            </a:r>
            <a:r>
              <a:rPr lang="en-US" altLang="zh-CN" dirty="0" smtClean="0"/>
              <a:t>-</a:t>
            </a:r>
            <a:r>
              <a:rPr lang="zh-CN" altLang="en-US" dirty="0" smtClean="0"/>
              <a:t>数据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数据增强</a:t>
            </a:r>
            <a:endParaRPr lang="en-US" altLang="zh-CN" dirty="0" smtClean="0"/>
          </a:p>
          <a:p>
            <a:pPr lvl="1"/>
            <a:r>
              <a:rPr lang="en-US" altLang="zh-CN" dirty="0" err="1" smtClean="0"/>
              <a:t>Xcent</a:t>
            </a:r>
            <a:r>
              <a:rPr lang="zh-CN" altLang="en-US" dirty="0" smtClean="0"/>
              <a:t>选择 </a:t>
            </a:r>
            <a:r>
              <a:rPr lang="en-US" altLang="zh-CN" dirty="0" smtClean="0"/>
              <a:t>+50% </a:t>
            </a:r>
            <a:r>
              <a:rPr lang="zh-CN" altLang="en-US" dirty="0" smtClean="0"/>
              <a:t>和 </a:t>
            </a:r>
            <a:r>
              <a:rPr lang="en-US" altLang="zh-CN" dirty="0" smtClean="0"/>
              <a:t>+100% WMT</a:t>
            </a:r>
          </a:p>
          <a:p>
            <a:pPr lvl="1"/>
            <a:r>
              <a:rPr lang="zh-CN" altLang="en-US" dirty="0" smtClean="0"/>
              <a:t>随机选</a:t>
            </a:r>
            <a:r>
              <a:rPr lang="en-US" altLang="zh-CN" dirty="0" smtClean="0"/>
              <a:t>+30% WMT</a:t>
            </a:r>
          </a:p>
          <a:p>
            <a:pPr lvl="1"/>
            <a:r>
              <a:rPr lang="zh-CN" altLang="en-US" dirty="0" smtClean="0"/>
              <a:t>用</a:t>
            </a:r>
            <a:r>
              <a:rPr lang="en-US" altLang="zh-CN" dirty="0" smtClean="0"/>
              <a:t>WMT</a:t>
            </a:r>
            <a:r>
              <a:rPr lang="zh-CN" altLang="en-US" dirty="0" smtClean="0"/>
              <a:t>的英文单语</a:t>
            </a:r>
            <a:r>
              <a:rPr lang="en-US" altLang="zh-CN" dirty="0" smtClean="0"/>
              <a:t>(news2017</a:t>
            </a:r>
            <a:r>
              <a:rPr lang="zh-CN" altLang="en-US" dirty="0" smtClean="0"/>
              <a:t>，</a:t>
            </a:r>
            <a:r>
              <a:rPr lang="zh-CN" altLang="en-US" dirty="0" smtClean="0">
                <a:solidFill>
                  <a:srgbClr val="FF0000"/>
                </a:solidFill>
              </a:rPr>
              <a:t>规模？</a:t>
            </a:r>
            <a:r>
              <a:rPr lang="en-US" altLang="zh-CN" dirty="0" smtClean="0"/>
              <a:t>)</a:t>
            </a:r>
            <a:r>
              <a:rPr lang="zh-CN" altLang="en-US" dirty="0" smtClean="0"/>
              <a:t>选</a:t>
            </a:r>
            <a:r>
              <a:rPr lang="en-US" altLang="zh-CN" dirty="0" smtClean="0"/>
              <a:t>+30%WMT</a:t>
            </a:r>
          </a:p>
          <a:p>
            <a:r>
              <a:rPr lang="zh-CN" altLang="en-US" dirty="0"/>
              <a:t>伪</a:t>
            </a:r>
            <a:r>
              <a:rPr lang="zh-CN" altLang="en-US" dirty="0" smtClean="0"/>
              <a:t>数据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翻译</a:t>
            </a:r>
            <a:r>
              <a:rPr lang="en-US" altLang="zh-CN" dirty="0" smtClean="0"/>
              <a:t>WMT</a:t>
            </a:r>
            <a:r>
              <a:rPr lang="zh-CN" altLang="en-US" dirty="0" smtClean="0"/>
              <a:t>的英文单语</a:t>
            </a:r>
            <a:r>
              <a:rPr lang="en-US" altLang="zh-CN" dirty="0" smtClean="0"/>
              <a:t>(news2017</a:t>
            </a:r>
            <a:r>
              <a:rPr lang="zh-CN" altLang="en-US" dirty="0" smtClean="0"/>
              <a:t>，</a:t>
            </a:r>
            <a:r>
              <a:rPr lang="zh-CN" altLang="en-US" dirty="0" smtClean="0">
                <a:solidFill>
                  <a:srgbClr val="FF0000"/>
                </a:solidFill>
              </a:rPr>
              <a:t>规模？，怎么选的？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82211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有用的招</a:t>
            </a:r>
            <a:r>
              <a:rPr lang="en-US" altLang="zh-CN" dirty="0" smtClean="0"/>
              <a:t>-</a:t>
            </a:r>
            <a:r>
              <a:rPr lang="zh-CN" altLang="en-US" dirty="0"/>
              <a:t>切分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中文端大一点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48K </a:t>
            </a:r>
            <a:r>
              <a:rPr lang="zh-CN" altLang="en-US" dirty="0" smtClean="0"/>
              <a:t>（</a:t>
            </a:r>
            <a:r>
              <a:rPr lang="zh-CN" altLang="en-US" b="1" dirty="0" smtClean="0">
                <a:solidFill>
                  <a:srgbClr val="FF0000"/>
                </a:solidFill>
              </a:rPr>
              <a:t>有待验证？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3988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无用的招</a:t>
            </a:r>
            <a:r>
              <a:rPr lang="en-US" altLang="zh-CN" dirty="0" smtClean="0"/>
              <a:t>-</a:t>
            </a:r>
            <a:r>
              <a:rPr lang="zh-CN" altLang="en-US" dirty="0" smtClean="0"/>
              <a:t>切分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Both</a:t>
            </a:r>
          </a:p>
          <a:p>
            <a:pPr lvl="1"/>
            <a:r>
              <a:rPr lang="en-US" altLang="zh-CN" dirty="0" smtClean="0"/>
              <a:t>16K</a:t>
            </a:r>
          </a:p>
          <a:p>
            <a:pPr lvl="1"/>
            <a:r>
              <a:rPr lang="en-US" altLang="zh-CN" dirty="0" smtClean="0"/>
              <a:t>48K</a:t>
            </a:r>
          </a:p>
          <a:p>
            <a:pPr lvl="1"/>
            <a:r>
              <a:rPr lang="en-US" altLang="zh-CN" dirty="0" smtClean="0"/>
              <a:t>60K</a:t>
            </a:r>
          </a:p>
          <a:p>
            <a:pPr lvl="1"/>
            <a:r>
              <a:rPr lang="en-US" altLang="zh-CN" dirty="0" smtClean="0"/>
              <a:t>80K </a:t>
            </a:r>
            <a:r>
              <a:rPr lang="zh-CN" altLang="en-US" dirty="0"/>
              <a:t> </a:t>
            </a:r>
            <a:r>
              <a:rPr lang="en-US" altLang="zh-CN" dirty="0" smtClean="0"/>
              <a:t>&amp; </a:t>
            </a:r>
            <a:r>
              <a:rPr lang="en-US" altLang="zh-CN" dirty="0" err="1" smtClean="0"/>
              <a:t>min_freq</a:t>
            </a:r>
            <a:r>
              <a:rPr lang="en-US" altLang="zh-CN" dirty="0" smtClean="0"/>
              <a:t> 50</a:t>
            </a:r>
          </a:p>
          <a:p>
            <a:r>
              <a:rPr lang="zh-CN" altLang="en-US" dirty="0" smtClean="0"/>
              <a:t>中文端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60K</a:t>
            </a:r>
          </a:p>
          <a:p>
            <a:pPr lvl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23385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有用的招</a:t>
            </a:r>
            <a:r>
              <a:rPr lang="en-US" altLang="zh-CN" dirty="0" smtClean="0"/>
              <a:t>-</a:t>
            </a:r>
            <a:r>
              <a:rPr lang="zh-CN" altLang="en-US" dirty="0" smtClean="0"/>
              <a:t>模型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加</a:t>
            </a:r>
            <a:r>
              <a:rPr lang="en-US" altLang="zh-CN" dirty="0" smtClean="0"/>
              <a:t>dropout</a:t>
            </a:r>
          </a:p>
          <a:p>
            <a:pPr lvl="1"/>
            <a:r>
              <a:rPr lang="en-US" altLang="zh-CN" dirty="0" err="1" smtClean="0"/>
              <a:t>Relu_dropout</a:t>
            </a:r>
            <a:r>
              <a:rPr lang="en-US" altLang="zh-CN" dirty="0" smtClean="0"/>
              <a:t>=0.1</a:t>
            </a:r>
          </a:p>
          <a:p>
            <a:pPr lvl="1"/>
            <a:r>
              <a:rPr lang="en-US" altLang="zh-CN" dirty="0" err="1" smtClean="0"/>
              <a:t>Attention_dropout</a:t>
            </a:r>
            <a:r>
              <a:rPr lang="en-US" altLang="zh-CN" dirty="0" smtClean="0"/>
              <a:t>=0.1</a:t>
            </a:r>
          </a:p>
          <a:p>
            <a:r>
              <a:rPr lang="zh-CN" altLang="en-US" dirty="0" smtClean="0"/>
              <a:t>激活函数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用</a:t>
            </a:r>
            <a:r>
              <a:rPr lang="en-US" altLang="zh-CN" dirty="0" smtClean="0"/>
              <a:t>Swish(beta=1)</a:t>
            </a:r>
            <a:r>
              <a:rPr lang="zh-CN" altLang="en-US" dirty="0" smtClean="0"/>
              <a:t>替换</a:t>
            </a:r>
            <a:r>
              <a:rPr lang="en-US" altLang="zh-CN" dirty="0" err="1" smtClean="0"/>
              <a:t>Relu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5999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有用的招</a:t>
            </a:r>
            <a:r>
              <a:rPr lang="en-US" altLang="zh-CN" dirty="0" smtClean="0"/>
              <a:t>-</a:t>
            </a:r>
            <a:r>
              <a:rPr lang="zh-CN" altLang="en-US" dirty="0" smtClean="0"/>
              <a:t>训练设置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Base + 8GPU + 15 epoch</a:t>
            </a:r>
          </a:p>
        </p:txBody>
      </p:sp>
    </p:spTree>
    <p:extLst>
      <p:ext uri="{BB962C8B-B14F-4D97-AF65-F5344CB8AC3E}">
        <p14:creationId xmlns:p14="http://schemas.microsoft.com/office/powerpoint/2010/main" val="2387249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无用的招</a:t>
            </a:r>
            <a:r>
              <a:rPr lang="en-US" altLang="zh-CN" dirty="0" smtClean="0"/>
              <a:t>-</a:t>
            </a:r>
            <a:r>
              <a:rPr lang="zh-CN" altLang="en-US" dirty="0" smtClean="0"/>
              <a:t>训练设置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学习</a:t>
            </a:r>
            <a:r>
              <a:rPr lang="zh-CN" altLang="en-US" dirty="0" smtClean="0"/>
              <a:t>率调度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Linear cosine decay</a:t>
            </a:r>
          </a:p>
          <a:p>
            <a:pPr lvl="1"/>
            <a:r>
              <a:rPr lang="en-US" altLang="zh-CN" dirty="0" smtClean="0"/>
              <a:t>Linear restart decay</a:t>
            </a:r>
          </a:p>
          <a:p>
            <a:r>
              <a:rPr lang="zh-CN" altLang="en-US" dirty="0"/>
              <a:t>优化</a:t>
            </a:r>
            <a:r>
              <a:rPr lang="zh-CN" altLang="en-US" dirty="0" smtClean="0"/>
              <a:t>器</a:t>
            </a:r>
            <a:endParaRPr lang="en-US" altLang="zh-CN" dirty="0" smtClean="0"/>
          </a:p>
          <a:p>
            <a:pPr lvl="1"/>
            <a:r>
              <a:rPr lang="en-US" altLang="zh-CN" dirty="0" err="1" smtClean="0"/>
              <a:t>AmsGrad</a:t>
            </a:r>
            <a:endParaRPr lang="en-US" altLang="zh-CN" dirty="0" smtClean="0"/>
          </a:p>
          <a:p>
            <a:pPr lvl="1"/>
            <a:r>
              <a:rPr lang="en-US" altLang="zh-CN" dirty="0" err="1" smtClean="0"/>
              <a:t>PowerSign</a:t>
            </a:r>
            <a:endParaRPr lang="en-US" altLang="zh-CN" dirty="0" smtClean="0"/>
          </a:p>
          <a:p>
            <a:pPr lvl="1"/>
            <a:r>
              <a:rPr lang="en-US" altLang="zh-CN" dirty="0" err="1" smtClean="0"/>
              <a:t>AdaFactor</a:t>
            </a:r>
            <a:endParaRPr lang="en-US" altLang="zh-CN" dirty="0" smtClean="0"/>
          </a:p>
          <a:p>
            <a:pPr lvl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780200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353</Words>
  <Application>Microsoft Office PowerPoint</Application>
  <PresentationFormat>全屏显示(4:3)</PresentationFormat>
  <Paragraphs>87</Paragraphs>
  <Slides>17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Office 主题</vt:lpstr>
      <vt:lpstr>CWMT-汉英-小结</vt:lpstr>
      <vt:lpstr>目录</vt:lpstr>
      <vt:lpstr>有用的招-数据</vt:lpstr>
      <vt:lpstr>无用的招-数据</vt:lpstr>
      <vt:lpstr>有用的招-切分</vt:lpstr>
      <vt:lpstr>无用的招-切分</vt:lpstr>
      <vt:lpstr>有用的招-模型</vt:lpstr>
      <vt:lpstr>有用的招-训练设置</vt:lpstr>
      <vt:lpstr>无用的招-训练设置</vt:lpstr>
      <vt:lpstr>有用的招-Ensemble</vt:lpstr>
      <vt:lpstr>无用的招-Ensemble</vt:lpstr>
      <vt:lpstr>有用的招-重排序</vt:lpstr>
      <vt:lpstr>无用的招-重排序</vt:lpstr>
      <vt:lpstr>有用的招-后处理</vt:lpstr>
      <vt:lpstr>无用的招-后处理</vt:lpstr>
      <vt:lpstr>有用的招-Detoken</vt:lpstr>
      <vt:lpstr>无用的招-Detoken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CWMT-汉英-小结</dc:title>
  <dc:creator>user</dc:creator>
  <cp:lastModifiedBy>user</cp:lastModifiedBy>
  <cp:revision>38</cp:revision>
  <dcterms:created xsi:type="dcterms:W3CDTF">2018-04-18T00:50:38Z</dcterms:created>
  <dcterms:modified xsi:type="dcterms:W3CDTF">2018-04-18T07:55:30Z</dcterms:modified>
</cp:coreProperties>
</file>